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452A3-D014-4EEB-9FE5-68CCF9FC987C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0CEE5-1FD0-41FD-8D52-8E99D53093E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452A3-D014-4EEB-9FE5-68CCF9FC987C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0CEE5-1FD0-41FD-8D52-8E99D53093E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452A3-D014-4EEB-9FE5-68CCF9FC987C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0CEE5-1FD0-41FD-8D52-8E99D53093E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452A3-D014-4EEB-9FE5-68CCF9FC987C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0CEE5-1FD0-41FD-8D52-8E99D53093E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452A3-D014-4EEB-9FE5-68CCF9FC987C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0CEE5-1FD0-41FD-8D52-8E99D53093E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452A3-D014-4EEB-9FE5-68CCF9FC987C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0CEE5-1FD0-41FD-8D52-8E99D53093E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452A3-D014-4EEB-9FE5-68CCF9FC987C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0CEE5-1FD0-41FD-8D52-8E99D53093E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452A3-D014-4EEB-9FE5-68CCF9FC987C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0CEE5-1FD0-41FD-8D52-8E99D53093E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452A3-D014-4EEB-9FE5-68CCF9FC987C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0CEE5-1FD0-41FD-8D52-8E99D53093E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452A3-D014-4EEB-9FE5-68CCF9FC987C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0CEE5-1FD0-41FD-8D52-8E99D53093E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452A3-D014-4EEB-9FE5-68CCF9FC987C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0CEE5-1FD0-41FD-8D52-8E99D53093E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452A3-D014-4EEB-9FE5-68CCF9FC987C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0CEE5-1FD0-41FD-8D52-8E99D53093E1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Pokus3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sk-SK" dirty="0" smtClean="0"/>
              <a:t>Softvér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half" idx="2"/>
          </p:nvPr>
        </p:nvSpPr>
        <p:spPr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sk-SK" sz="2000" b="1" i="1" dirty="0" smtClean="0"/>
              <a:t>Softvér</a:t>
            </a:r>
            <a:r>
              <a:rPr lang="sk-SK" sz="2000" i="1" dirty="0" smtClean="0"/>
              <a:t> je označenie pre programové vybavenie počítača alebo súhrn všetkých programov, ktoré sa dajú použiť na výpočtovom zariadení. Má nemateriálnu povahu, hovoríme o vývoji softvéru. Rozlišujeme systémový softvér a aplikačný softvér.</a:t>
            </a:r>
            <a:endParaRPr lang="sk-SK" sz="2000" i="1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quarter" idx="3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sk-SK" dirty="0" smtClean="0"/>
              <a:t>Hardvér</a:t>
            </a:r>
            <a:endParaRPr lang="sk-SK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sk-SK" sz="2200" b="1" dirty="0" smtClean="0"/>
              <a:t>Hardvér</a:t>
            </a:r>
            <a:r>
              <a:rPr lang="sk-SK" sz="2200" dirty="0" smtClean="0"/>
              <a:t> je súhrnný názov pre technické vybavenie počítača a počítačových komponentov.</a:t>
            </a:r>
          </a:p>
          <a:p>
            <a:pPr>
              <a:buNone/>
            </a:pPr>
            <a:r>
              <a:rPr lang="sk-SK" sz="2200" dirty="0" smtClean="0"/>
              <a:t>      Medzi hardvér patria všetky počítače a ich súčasti, periférie (zobrazovacie jednotky, zariadenia na vstup a výstup údajov) a tiež aj zariadenia, ktoré je možné pripojiť k počítaču.</a:t>
            </a:r>
          </a:p>
          <a:p>
            <a:pPr>
              <a:buNone/>
            </a:pPr>
            <a:r>
              <a:rPr lang="sk-SK" sz="2200" dirty="0" smtClean="0"/>
              <a:t>      V úvodzovkách „všetko, čo sa dá chytiť“, čiže </a:t>
            </a:r>
            <a:r>
              <a:rPr lang="sk-SK" sz="2200" b="1" dirty="0" smtClean="0"/>
              <a:t>všetko hmotné</a:t>
            </a:r>
            <a:r>
              <a:rPr lang="sk-SK" sz="2200" dirty="0" smtClean="0"/>
              <a:t> čo patrí k počítaču.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104</Words>
  <Application>Microsoft Office PowerPoint</Application>
  <PresentationFormat>Prezentácia na obrazovke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Motív Office</vt:lpstr>
      <vt:lpstr>Pokus3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Pokus3</dc:title>
  <dc:creator>Guest</dc:creator>
  <cp:lastModifiedBy>Guest</cp:lastModifiedBy>
  <cp:revision>1</cp:revision>
  <dcterms:created xsi:type="dcterms:W3CDTF">2012-11-07T07:10:26Z</dcterms:created>
  <dcterms:modified xsi:type="dcterms:W3CDTF">2012-11-07T07:16:52Z</dcterms:modified>
</cp:coreProperties>
</file>